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3250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982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45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61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271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75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238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3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19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82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8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56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8905CF-E8E1-9F4C-B260-DA609987B8CE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98135-124A-A54F-B13C-E9AD51CCAF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183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524E5B6-61D5-AA41-807F-9575BEA0B5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1596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77587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58381" y="9939"/>
            <a:ext cx="68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0AE5375-1A7F-BC41-98EB-AA0AB509112A}"/>
              </a:ext>
            </a:extLst>
          </p:cNvPr>
          <p:cNvSpPr txBox="1"/>
          <p:nvPr/>
        </p:nvSpPr>
        <p:spPr>
          <a:xfrm>
            <a:off x="5777267" y="561056"/>
            <a:ext cx="23707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Seasonal </a:t>
            </a:r>
          </a:p>
          <a:p>
            <a:pPr algn="ctr"/>
            <a:r>
              <a:rPr lang="en-US" dirty="0"/>
              <a:t>Transmission  Amplitude </a:t>
            </a:r>
            <a:r>
              <a:rPr lang="en-US" dirty="0">
                <a:latin typeface="Symbol" pitchFamily="2" charset="2"/>
              </a:rPr>
              <a:t>d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702C19-BA21-C64D-80AB-AEA2C6D87556}"/>
              </a:ext>
            </a:extLst>
          </p:cNvPr>
          <p:cNvSpPr txBox="1"/>
          <p:nvPr/>
        </p:nvSpPr>
        <p:spPr>
          <a:xfrm>
            <a:off x="9998765" y="568763"/>
            <a:ext cx="20077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Fraction Susceptible at Prediction Time s</a:t>
            </a:r>
            <a:r>
              <a:rPr lang="en-US" baseline="-25000" dirty="0"/>
              <a:t>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5879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1437</TotalTime>
  <Words>16</Words>
  <Application>Microsoft Macintosh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Symbol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Rahul Subramanian</dc:creator>
  <cp:lastModifiedBy>Rahul Subramanian</cp:lastModifiedBy>
  <cp:revision>20</cp:revision>
  <cp:lastPrinted>2019-08-29T21:49:40Z</cp:lastPrinted>
  <dcterms:created xsi:type="dcterms:W3CDTF">2019-08-29T21:27:25Z</dcterms:created>
  <dcterms:modified xsi:type="dcterms:W3CDTF">2020-04-01T16:10:13Z</dcterms:modified>
</cp:coreProperties>
</file>

<file path=docProps/thumbnail.jpeg>
</file>